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2" r:id="rId3"/>
    <p:sldId id="278" r:id="rId4"/>
    <p:sldId id="282" r:id="rId5"/>
    <p:sldId id="283" r:id="rId6"/>
    <p:sldId id="284" r:id="rId7"/>
    <p:sldId id="285" r:id="rId8"/>
    <p:sldId id="287" r:id="rId9"/>
    <p:sldId id="288" r:id="rId10"/>
    <p:sldId id="289" r:id="rId11"/>
    <p:sldId id="291" r:id="rId12"/>
    <p:sldId id="290" r:id="rId13"/>
    <p:sldId id="280" r:id="rId14"/>
  </p:sldIdLst>
  <p:sldSz cx="12192000" cy="6858000"/>
  <p:notesSz cx="6858000" cy="9144000"/>
  <p:embeddedFontLst>
    <p:embeddedFont>
      <p:font typeface="Nunito Sans" charset="0"/>
      <p:regular r:id="rId20"/>
      <p:bold r:id="rId21"/>
      <p:italic r:id="rId22"/>
      <p:boldItalic r:id="rId23"/>
    </p:embeddedFont>
    <p:embeddedFont>
      <p:font typeface="Nunito Sans Light" charset="0"/>
      <p:regular r:id="rId24"/>
      <p:italic r:id="rId25"/>
    </p:embeddedFont>
    <p:embeddedFont>
      <p:font typeface="Nunito Sans ExtraBold" charset="0"/>
      <p:bold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59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2.xml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927100" y="67945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3859848" y="2555069"/>
            <a:ext cx="447230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zh-CN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Smart Kitchen</a:t>
            </a:r>
            <a:endParaRPr lang="en-IN" altLang="zh-CN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365760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7900035" y="5125085"/>
            <a:ext cx="2762250" cy="283210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Name: </a:t>
            </a:r>
            <a:r>
              <a:rPr lang="en-IN" altLang="zh-CN" sz="1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Bachu Dhyaneswar</a:t>
            </a:r>
            <a:endParaRPr lang="en-IN" altLang="zh-CN" sz="140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" name="矩形: 圆角 23"/>
          <p:cNvSpPr/>
          <p:nvPr/>
        </p:nvSpPr>
        <p:spPr>
          <a:xfrm>
            <a:off x="1097915" y="5125085"/>
            <a:ext cx="3119120" cy="283210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zh-CN" sz="1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Matriculation Number: 30555400</a:t>
            </a:r>
            <a:endParaRPr lang="en-IN" altLang="zh-CN" sz="140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Output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3" name="Picture 2" descr="Screenshot 2025-06-30 0000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05" y="1504315"/>
            <a:ext cx="10555605" cy="4839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Conclusion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This project shows how IoT can make a kitchen safer and smarter.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It uses Counterfit for simulation.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It uses MQTT for device communication.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And it’s all controlled with Python.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3137364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463931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76381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15715" y="849630"/>
            <a:ext cx="436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Introduction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2005330"/>
            <a:ext cx="8855075" cy="3912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My project simulates a smart kitchen that connects to an MQTT broker.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The system: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monitors temperature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detects gas leaks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senses motion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and controls appliances like lights and fans.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It uses Counterfit to simulate sensors and devices in Python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922620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Architecture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2005330"/>
            <a:ext cx="8855075" cy="3912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buFont typeface="Arial" panose="020B0604020202020204" pitchFamily="34" charset="0"/>
              <a:buNone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3" name="Picture 1" descr="Archite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275" y="1600835"/>
            <a:ext cx="7936230" cy="41636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1930" y="922655"/>
            <a:ext cx="3660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Gas Leak Detection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2005330"/>
            <a:ext cx="8855075" cy="3912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Detects harmful gases like LPG using the MQ-2 sensor.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Continuously reads gas concentration.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If it exceeds a safe level: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sends an MQTT alert,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turns on the exhaust fan,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and optionally triggers a buzzer.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34460" y="922655"/>
            <a:ext cx="43211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Temperature Monitoring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2005330"/>
            <a:ext cx="8855075" cy="3912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Uses a DHT22 sensor.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Monitors temperature and humidity near the stove.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Publishes data to MQTT.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If temperature is too high: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sends alerts,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and activates a cooling fan or buzzer,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preventing fire hazards.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Smart Light and Fan control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Uses a motion sensor (like LDR or PIR).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Detects if someone is in the kitchen.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Automatically turns lights on and off.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Publishes usage data to MQTT.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Central Python Controller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Acts as the brain of the system.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Reads data from Counterfit sensors.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Decides what actions to take.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Sends commands to devices like fans, lights, or buzzers.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Publishes all status updates to MQTT topics, for example: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IN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en-IN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IN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    </a:t>
            </a: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smart_kitchen/status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MQTT Broker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 use Mosquitto as the MQTT broker.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It: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collects data from all devices,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sends data to subscribers,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and allows remote monitoring of the kitchen in the future.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0660" y="922655"/>
            <a:ext cx="4909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Python Libraries</a:t>
            </a:r>
            <a:endParaRPr lang="en-IN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31315" y="1589405"/>
            <a:ext cx="8855075" cy="4328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time — to handle timing and delays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json — for formatting messages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CounterFitConnection — to connect to Counterfit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GroveGasSensor — for reading gas sensor values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GroveDhtSensor — for temperature and humidity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GroveLightSensor — for light detection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GroveRelay — to control actuators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Nunito Sans" charset="0"/>
                <a:ea typeface="Nunito Sans" charset="0"/>
                <a:cs typeface="Nunito Sans" charset="0"/>
              </a:rPr>
              <a:t>paho-mqtt — for MQTT communication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</p:tagLst>
</file>

<file path=ppt/tags/tag2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1864</Words>
  <Application>WPS Presentation</Application>
  <PresentationFormat>宽屏</PresentationFormat>
  <Paragraphs>123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Nunito Sans</vt:lpstr>
      <vt:lpstr>Nunito Sans Light</vt:lpstr>
      <vt:lpstr>Nunito Sans ExtraBold</vt:lpstr>
      <vt:lpstr>Wingdings</vt:lpstr>
      <vt:lpstr>Microsoft YaHei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Dhyanu The War</cp:lastModifiedBy>
  <cp:revision>47</cp:revision>
  <dcterms:created xsi:type="dcterms:W3CDTF">2020-05-07T17:08:00Z</dcterms:created>
  <dcterms:modified xsi:type="dcterms:W3CDTF">2025-07-01T07:45:13Z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B7CF1AC8E89543208AC3ACBDCBA19106_11</vt:lpwstr>
  </property>
  <property fmtid="{D5CDD505-2E9C-101B-9397-08002B2CF9AE}" pid="3" name="KSOProductBuildVer">
    <vt:lpwstr>1033-12.2.0.21546</vt:lpwstr>
  </property>
</Properties>
</file>

<file path=docProps/thumbnail.jpeg>
</file>